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2" r:id="rId3"/>
    <p:sldId id="257" r:id="rId4"/>
    <p:sldId id="260" r:id="rId5"/>
    <p:sldId id="258" r:id="rId6"/>
    <p:sldId id="259" r:id="rId7"/>
    <p:sldId id="261" r:id="rId8"/>
    <p:sldId id="266" r:id="rId9"/>
    <p:sldId id="263" r:id="rId10"/>
    <p:sldId id="265" r:id="rId11"/>
    <p:sldId id="264"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2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BFC83B49-E0AB-4F17-B99A-A465C2AD9CA7}" type="datetimeFigureOut">
              <a:rPr lang="en-US" smtClean="0"/>
              <a:pPr/>
              <a:t>12/7/2010</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EDCB11F7-6F89-40B2-ADFD-C884A15164CD}" type="slidenum">
              <a:rPr lang="en-US" smtClean="0"/>
              <a:pPr/>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FC83B49-E0AB-4F17-B99A-A465C2AD9CA7}" type="datetimeFigureOut">
              <a:rPr lang="en-US" smtClean="0"/>
              <a:pPr/>
              <a:t>12/7/2010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DCB11F7-6F89-40B2-ADFD-C884A15164C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FC83B49-E0AB-4F17-B99A-A465C2AD9CA7}" type="datetimeFigureOut">
              <a:rPr lang="en-US" smtClean="0"/>
              <a:pPr/>
              <a:t>12/7/2010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DCB11F7-6F89-40B2-ADFD-C884A15164C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FC83B49-E0AB-4F17-B99A-A465C2AD9CA7}" type="datetimeFigureOut">
              <a:rPr lang="en-US" smtClean="0"/>
              <a:pPr/>
              <a:t>12/7/2010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DCB11F7-6F89-40B2-ADFD-C884A15164C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FC83B49-E0AB-4F17-B99A-A465C2AD9CA7}" type="datetimeFigureOut">
              <a:rPr lang="en-US" smtClean="0"/>
              <a:pPr/>
              <a:t>12/7/2010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EDCB11F7-6F89-40B2-ADFD-C884A15164CD}"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FC83B49-E0AB-4F17-B99A-A465C2AD9CA7}" type="datetimeFigureOut">
              <a:rPr lang="en-US" smtClean="0"/>
              <a:pPr/>
              <a:t>12/7/2010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DCB11F7-6F89-40B2-ADFD-C884A15164C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FC83B49-E0AB-4F17-B99A-A465C2AD9CA7}" type="datetimeFigureOut">
              <a:rPr lang="en-US" smtClean="0"/>
              <a:pPr/>
              <a:t>12/7/2010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DCB11F7-6F89-40B2-ADFD-C884A15164C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FC83B49-E0AB-4F17-B99A-A465C2AD9CA7}" type="datetimeFigureOut">
              <a:rPr lang="en-US" smtClean="0"/>
              <a:pPr/>
              <a:t>12/7/2010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DCB11F7-6F89-40B2-ADFD-C884A15164C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C83B49-E0AB-4F17-B99A-A465C2AD9CA7}" type="datetimeFigureOut">
              <a:rPr lang="en-US" smtClean="0"/>
              <a:pPr/>
              <a:t>12/7/2010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DCB11F7-6F89-40B2-ADFD-C884A15164C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FC83B49-E0AB-4F17-B99A-A465C2AD9CA7}" type="datetimeFigureOut">
              <a:rPr lang="en-US" smtClean="0"/>
              <a:pPr/>
              <a:t>12/7/2010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DCB11F7-6F89-40B2-ADFD-C884A15164C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FC83B49-E0AB-4F17-B99A-A465C2AD9CA7}" type="datetimeFigureOut">
              <a:rPr lang="en-US" smtClean="0"/>
              <a:pPr/>
              <a:t>12/7/2010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DCB11F7-6F89-40B2-ADFD-C884A15164CD}"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BFC83B49-E0AB-4F17-B99A-A465C2AD9CA7}" type="datetimeFigureOut">
              <a:rPr lang="en-US" smtClean="0"/>
              <a:pPr/>
              <a:t>12/7/2010</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EDCB11F7-6F89-40B2-ADFD-C884A15164CD}"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Bill of Rights: </a:t>
            </a:r>
            <a:r>
              <a:rPr lang="en-US" sz="2800" dirty="0" smtClean="0"/>
              <a:t>THE LIMITATIONS OF pOWER</a:t>
            </a:r>
            <a:endParaRPr lang="en-US" sz="2800" dirty="0"/>
          </a:p>
        </p:txBody>
      </p:sp>
      <p:sp>
        <p:nvSpPr>
          <p:cNvPr id="3" name="Subtitle 2"/>
          <p:cNvSpPr>
            <a:spLocks noGrp="1"/>
          </p:cNvSpPr>
          <p:nvPr>
            <p:ph type="subTitle" idx="1"/>
          </p:nvPr>
        </p:nvSpPr>
        <p:spPr/>
        <p:txBody>
          <a:bodyPr>
            <a:normAutofit/>
          </a:bodyPr>
          <a:lstStyle/>
          <a:p>
            <a:r>
              <a:rPr lang="en-US" sz="2400" dirty="0" smtClean="0"/>
              <a:t>By: Scott Schultz</a:t>
            </a:r>
            <a:endParaRPr lang="en-US" sz="2400" dirty="0"/>
          </a:p>
        </p:txBody>
      </p:sp>
      <p:pic>
        <p:nvPicPr>
          <p:cNvPr id="10242" name="Picture 2" descr="http://www.thisnation.com/media/photos/billofrights.jpg"/>
          <p:cNvPicPr>
            <a:picLocks noChangeAspect="1" noChangeArrowheads="1"/>
          </p:cNvPicPr>
          <p:nvPr/>
        </p:nvPicPr>
        <p:blipFill>
          <a:blip r:embed="rId2" cstate="print"/>
          <a:srcRect/>
          <a:stretch>
            <a:fillRect/>
          </a:stretch>
        </p:blipFill>
        <p:spPr bwMode="auto">
          <a:xfrm>
            <a:off x="0" y="3471333"/>
            <a:ext cx="3048000" cy="3386667"/>
          </a:xfrm>
          <a:prstGeom prst="rect">
            <a:avLst/>
          </a:prstGeom>
          <a:noFill/>
        </p:spPr>
      </p:pic>
      <p:pic>
        <p:nvPicPr>
          <p:cNvPr id="10244" name="Picture 4" descr="http://bound4life.com/blog/system/files/243/original/constitution.jpg"/>
          <p:cNvPicPr>
            <a:picLocks noChangeAspect="1" noChangeArrowheads="1"/>
          </p:cNvPicPr>
          <p:nvPr/>
        </p:nvPicPr>
        <p:blipFill>
          <a:blip r:embed="rId3" cstate="print"/>
          <a:srcRect/>
          <a:stretch>
            <a:fillRect/>
          </a:stretch>
        </p:blipFill>
        <p:spPr bwMode="auto">
          <a:xfrm>
            <a:off x="6400800" y="3392501"/>
            <a:ext cx="2743200" cy="3465499"/>
          </a:xfrm>
          <a:prstGeom prst="rect">
            <a:avLst/>
          </a:prstGeom>
          <a:noFill/>
        </p:spPr>
      </p:pic>
      <p:pic>
        <p:nvPicPr>
          <p:cNvPr id="10246" name="Picture 6" descr="Portrait of George Washington, First President of the United States"/>
          <p:cNvPicPr>
            <a:picLocks noChangeAspect="1" noChangeArrowheads="1"/>
          </p:cNvPicPr>
          <p:nvPr/>
        </p:nvPicPr>
        <p:blipFill>
          <a:blip r:embed="rId4" cstate="print"/>
          <a:srcRect/>
          <a:stretch>
            <a:fillRect/>
          </a:stretch>
        </p:blipFill>
        <p:spPr bwMode="auto">
          <a:xfrm>
            <a:off x="0" y="0"/>
            <a:ext cx="1524000" cy="1954443"/>
          </a:xfrm>
          <a:prstGeom prst="rect">
            <a:avLst/>
          </a:prstGeom>
          <a:noFill/>
        </p:spPr>
      </p:pic>
      <p:pic>
        <p:nvPicPr>
          <p:cNvPr id="10248" name="Picture 8" descr="http://www.sonofthesouth.net/revolutionary-war/patriots/pictures/robert-morris.jpg"/>
          <p:cNvPicPr>
            <a:picLocks noChangeAspect="1" noChangeArrowheads="1"/>
          </p:cNvPicPr>
          <p:nvPr/>
        </p:nvPicPr>
        <p:blipFill>
          <a:blip r:embed="rId5" cstate="print"/>
          <a:srcRect/>
          <a:stretch>
            <a:fillRect/>
          </a:stretch>
        </p:blipFill>
        <p:spPr bwMode="auto">
          <a:xfrm>
            <a:off x="7620000" y="0"/>
            <a:ext cx="1524000" cy="2146479"/>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Signings</a:t>
            </a:r>
            <a:endParaRPr lang="en-US" dirty="0"/>
          </a:p>
        </p:txBody>
      </p:sp>
      <p:sp>
        <p:nvSpPr>
          <p:cNvPr id="3" name="Content Placeholder 2"/>
          <p:cNvSpPr>
            <a:spLocks noGrp="1"/>
          </p:cNvSpPr>
          <p:nvPr>
            <p:ph idx="1"/>
          </p:nvPr>
        </p:nvSpPr>
        <p:spPr/>
        <p:txBody>
          <a:bodyPr/>
          <a:lstStyle/>
          <a:p>
            <a:r>
              <a:rPr lang="en-US" dirty="0" smtClean="0"/>
              <a:t>People like Benjamin Franklin, George Washington, and Robert Morris did sign the Constitution but nobody signed the Bill of Rights</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Relation</a:t>
            </a:r>
            <a:endParaRPr lang="en-US" dirty="0"/>
          </a:p>
        </p:txBody>
      </p:sp>
      <p:sp>
        <p:nvSpPr>
          <p:cNvPr id="3" name="Content Placeholder 2"/>
          <p:cNvSpPr>
            <a:spLocks noGrp="1"/>
          </p:cNvSpPr>
          <p:nvPr>
            <p:ph idx="1"/>
          </p:nvPr>
        </p:nvSpPr>
        <p:spPr/>
        <p:txBody>
          <a:bodyPr/>
          <a:lstStyle/>
          <a:p>
            <a:r>
              <a:rPr lang="en-US" dirty="0" smtClean="0"/>
              <a:t>This relates to the theme of Nationalism because the Bill of Rights is a part of the United States Constitution, which is the document that  created the present government of the United States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Objective</a:t>
            </a:r>
            <a:endParaRPr lang="en-US" dirty="0"/>
          </a:p>
        </p:txBody>
      </p:sp>
      <p:sp>
        <p:nvSpPr>
          <p:cNvPr id="3" name="Content Placeholder 2"/>
          <p:cNvSpPr>
            <a:spLocks noGrp="1"/>
          </p:cNvSpPr>
          <p:nvPr>
            <p:ph idx="1"/>
          </p:nvPr>
        </p:nvSpPr>
        <p:spPr/>
        <p:txBody>
          <a:bodyPr/>
          <a:lstStyle/>
          <a:p>
            <a:r>
              <a:rPr lang="en-US" dirty="0" smtClean="0"/>
              <a:t>The student will be able to understand what the Bill of Rights was.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it?</a:t>
            </a:r>
            <a:endParaRPr lang="en-US" dirty="0"/>
          </a:p>
        </p:txBody>
      </p:sp>
      <p:sp>
        <p:nvSpPr>
          <p:cNvPr id="3" name="Content Placeholder 2"/>
          <p:cNvSpPr>
            <a:spLocks noGrp="1"/>
          </p:cNvSpPr>
          <p:nvPr>
            <p:ph idx="1"/>
          </p:nvPr>
        </p:nvSpPr>
        <p:spPr/>
        <p:txBody>
          <a:bodyPr/>
          <a:lstStyle/>
          <a:p>
            <a:r>
              <a:rPr lang="en-US" dirty="0" smtClean="0"/>
              <a:t>The Bill of Rights was proposed by James Madison the first in the first Continental Congress in 1789. Was a list of the most important rights of the citizens. The purpose of these bills is to protect those rights against infringement by the government.</a:t>
            </a:r>
          </a:p>
          <a:p>
            <a:pPr>
              <a:buNone/>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Ten Amendments</a:t>
            </a:r>
            <a:endParaRPr lang="en-US" dirty="0"/>
          </a:p>
        </p:txBody>
      </p:sp>
      <p:sp>
        <p:nvSpPr>
          <p:cNvPr id="3" name="Content Placeholder 2"/>
          <p:cNvSpPr>
            <a:spLocks noGrp="1"/>
          </p:cNvSpPr>
          <p:nvPr>
            <p:ph idx="1"/>
          </p:nvPr>
        </p:nvSpPr>
        <p:spPr/>
        <p:txBody>
          <a:bodyPr/>
          <a:lstStyle/>
          <a:p>
            <a:r>
              <a:rPr lang="en-US" dirty="0" smtClean="0"/>
              <a:t>The Ten Amendments were the list of rights written in the Bill of Rights that stated the following…</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Ten Amendments</a:t>
            </a:r>
            <a:endParaRPr lang="en-US" dirty="0"/>
          </a:p>
        </p:txBody>
      </p:sp>
      <p:sp>
        <p:nvSpPr>
          <p:cNvPr id="3" name="Content Placeholder 2"/>
          <p:cNvSpPr>
            <a:spLocks noGrp="1"/>
          </p:cNvSpPr>
          <p:nvPr>
            <p:ph idx="1"/>
          </p:nvPr>
        </p:nvSpPr>
        <p:spPr>
          <a:xfrm>
            <a:off x="0" y="1600200"/>
            <a:ext cx="9144000" cy="5257800"/>
          </a:xfrm>
        </p:spPr>
        <p:txBody>
          <a:bodyPr>
            <a:normAutofit fontScale="70000" lnSpcReduction="20000"/>
          </a:bodyPr>
          <a:lstStyle/>
          <a:p>
            <a:pPr>
              <a:buNone/>
            </a:pPr>
            <a:r>
              <a:rPr lang="en-US" b="1" dirty="0" smtClean="0"/>
              <a:t>Amendment I</a:t>
            </a:r>
          </a:p>
          <a:p>
            <a:r>
              <a:rPr lang="en-US" dirty="0" smtClean="0"/>
              <a:t>Congress shall make no law respecting an establishment of religion, or prohibiting the free exercise thereof; or abridging the freedom of speech, or of the press; or the right of the people peaceably to assemble, and to petition the Government for a redress of grievances.</a:t>
            </a:r>
          </a:p>
          <a:p>
            <a:pPr>
              <a:buNone/>
            </a:pPr>
            <a:r>
              <a:rPr lang="en-US" b="1" dirty="0" smtClean="0"/>
              <a:t>Amendment II</a:t>
            </a:r>
          </a:p>
          <a:p>
            <a:r>
              <a:rPr lang="en-US" dirty="0" smtClean="0"/>
              <a:t>A well regulated Militia being necessary to the security of a free State, the right of the people to keep and bear Arms shall not be infringed.</a:t>
            </a:r>
          </a:p>
          <a:p>
            <a:pPr>
              <a:buNone/>
            </a:pPr>
            <a:r>
              <a:rPr lang="en-US" b="1" dirty="0" smtClean="0"/>
              <a:t>Amendment III</a:t>
            </a:r>
          </a:p>
          <a:p>
            <a:r>
              <a:rPr lang="en-US" dirty="0" smtClean="0"/>
              <a:t>No Soldier shall, in time of peace be quartered in any house, without the consent of the Owner, nor in time of war, but in a manner to be prescribed by law.</a:t>
            </a:r>
          </a:p>
          <a:p>
            <a:pPr>
              <a:buNone/>
            </a:pPr>
            <a:r>
              <a:rPr lang="en-US" b="1" dirty="0" smtClean="0"/>
              <a:t>Amendment IV</a:t>
            </a:r>
          </a:p>
          <a:p>
            <a:r>
              <a:rPr lang="en-US" dirty="0" smtClean="0"/>
              <a:t>The right of the people to be secure in their persons, houses, papers, and effects, against unreasonable searches and seizures, shall not be violated, and no Warrants shall issue, but upon probable cause, supported by Oath or affirmation, and particularly describing the place to be searched, and the persons or things to be seized.</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Amendments </a:t>
            </a:r>
            <a:r>
              <a:rPr lang="en-US" sz="2800" dirty="0" smtClean="0"/>
              <a:t>(Continued)</a:t>
            </a:r>
            <a:endParaRPr lang="en-US" dirty="0"/>
          </a:p>
        </p:txBody>
      </p:sp>
      <p:sp>
        <p:nvSpPr>
          <p:cNvPr id="3" name="Content Placeholder 2"/>
          <p:cNvSpPr>
            <a:spLocks noGrp="1"/>
          </p:cNvSpPr>
          <p:nvPr>
            <p:ph idx="1"/>
          </p:nvPr>
        </p:nvSpPr>
        <p:spPr>
          <a:xfrm>
            <a:off x="0" y="1600200"/>
            <a:ext cx="9144000" cy="5257800"/>
          </a:xfrm>
        </p:spPr>
        <p:txBody>
          <a:bodyPr>
            <a:normAutofit fontScale="62500" lnSpcReduction="20000"/>
          </a:bodyPr>
          <a:lstStyle/>
          <a:p>
            <a:pPr>
              <a:buNone/>
            </a:pPr>
            <a:r>
              <a:rPr lang="en-US" b="1" dirty="0" smtClean="0"/>
              <a:t>Amendment V</a:t>
            </a:r>
          </a:p>
          <a:p>
            <a:r>
              <a:rPr lang="en-US" dirty="0" smtClean="0"/>
              <a:t>No person shall be held to answer for a capital, or otherwise infamous crime, unless on a presentment or indictment of a Grand Jury, except in cases arising in the land or naval forces, or in the Militia, when in actual service in time of War or public danger; nor shall any person be subject for the same offence to be twice put in jeopardy of life or limb; nor shall be compelled in any criminal case to be a witness against himself, nor be deprived of life, liberty, or property, without due process of law; nor shall private property be taken for public use, without just compensation.</a:t>
            </a:r>
          </a:p>
          <a:p>
            <a:pPr>
              <a:buNone/>
            </a:pPr>
            <a:r>
              <a:rPr lang="en-US" b="1" dirty="0" smtClean="0"/>
              <a:t>Amendment VI</a:t>
            </a:r>
          </a:p>
          <a:p>
            <a:r>
              <a:rPr lang="en-US" dirty="0" smtClean="0"/>
              <a:t>In all criminal prosecutions, the accused shall enjoy the right to a speedy and public trial, by an impartial jury of the State and district wherein the crime shall have been committed, which district shall have been previously ascertained by law, and to be informed of the nature and cause of the accusation; to be confronted with the witnesses against him; to have compulsory process for obtaining witnesses in his favor, and to have the Assistance of Counsel for his defense.</a:t>
            </a:r>
          </a:p>
          <a:p>
            <a:pPr>
              <a:buNone/>
            </a:pPr>
            <a:r>
              <a:rPr lang="en-US" b="1" dirty="0" smtClean="0"/>
              <a:t>Amendment VII</a:t>
            </a:r>
          </a:p>
          <a:p>
            <a:r>
              <a:rPr lang="en-US" dirty="0" smtClean="0"/>
              <a:t>In suits at common law, where the value in controversy shall exceed twenty dollars, the right of trial by jury shall be preserved, and no fact tried by a jury, shall be otherwise reexamined in any Court of the United States, than according to the rules of the common law.</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Amendments </a:t>
            </a:r>
            <a:r>
              <a:rPr lang="en-US" sz="2800" dirty="0" smtClean="0"/>
              <a:t>(Continued)</a:t>
            </a:r>
            <a:endParaRPr lang="en-US" dirty="0"/>
          </a:p>
        </p:txBody>
      </p:sp>
      <p:sp>
        <p:nvSpPr>
          <p:cNvPr id="3" name="Content Placeholder 2"/>
          <p:cNvSpPr>
            <a:spLocks noGrp="1"/>
          </p:cNvSpPr>
          <p:nvPr>
            <p:ph idx="1"/>
          </p:nvPr>
        </p:nvSpPr>
        <p:spPr>
          <a:xfrm>
            <a:off x="0" y="1371600"/>
            <a:ext cx="9144000" cy="5486400"/>
          </a:xfrm>
        </p:spPr>
        <p:txBody>
          <a:bodyPr>
            <a:normAutofit fontScale="92500"/>
          </a:bodyPr>
          <a:lstStyle/>
          <a:p>
            <a:pPr>
              <a:buNone/>
            </a:pPr>
            <a:r>
              <a:rPr lang="en-US" b="1" dirty="0" smtClean="0"/>
              <a:t>Amendment VIII</a:t>
            </a:r>
          </a:p>
          <a:p>
            <a:r>
              <a:rPr lang="en-US" b="1" dirty="0" smtClean="0"/>
              <a:t>Excessive bail shall not be required, no</a:t>
            </a:r>
            <a:r>
              <a:rPr lang="en-US" b="1" dirty="0" smtClean="0"/>
              <a:t>r excessive fines imposed, nor cruel and unusual punishments inflicted</a:t>
            </a:r>
            <a:endParaRPr lang="en-US" b="1" dirty="0" smtClean="0"/>
          </a:p>
          <a:p>
            <a:pPr>
              <a:buNone/>
            </a:pPr>
            <a:r>
              <a:rPr lang="en-US" b="1" dirty="0" smtClean="0"/>
              <a:t>	</a:t>
            </a:r>
            <a:endParaRPr lang="en-US" b="1" dirty="0" smtClean="0"/>
          </a:p>
          <a:p>
            <a:pPr>
              <a:buNone/>
            </a:pPr>
            <a:r>
              <a:rPr lang="en-US" b="1" dirty="0" smtClean="0"/>
              <a:t>Amendment </a:t>
            </a:r>
            <a:r>
              <a:rPr lang="en-US" b="1" dirty="0" smtClean="0"/>
              <a:t>IX</a:t>
            </a:r>
          </a:p>
          <a:p>
            <a:r>
              <a:rPr lang="en-US" dirty="0" smtClean="0"/>
              <a:t>The enumeration in the Constitution, of certain rights, shall not be construed to deny or disparage others retained by the people.</a:t>
            </a:r>
          </a:p>
          <a:p>
            <a:pPr>
              <a:buNone/>
            </a:pPr>
            <a:r>
              <a:rPr lang="en-US" b="1" dirty="0" smtClean="0"/>
              <a:t>Amendment X</a:t>
            </a:r>
          </a:p>
          <a:p>
            <a:r>
              <a:rPr lang="en-US" dirty="0" smtClean="0"/>
              <a:t>The powers not delegated to the United States by the Constitution, nor prohibited by it to the States, are reserved to the States respectively, or to the people.</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Creation</a:t>
            </a:r>
            <a:endParaRPr lang="en-US" dirty="0"/>
          </a:p>
        </p:txBody>
      </p:sp>
      <p:sp>
        <p:nvSpPr>
          <p:cNvPr id="3" name="Content Placeholder 2"/>
          <p:cNvSpPr>
            <a:spLocks noGrp="1"/>
          </p:cNvSpPr>
          <p:nvPr>
            <p:ph idx="1"/>
          </p:nvPr>
        </p:nvSpPr>
        <p:spPr/>
        <p:txBody>
          <a:bodyPr/>
          <a:lstStyle/>
          <a:p>
            <a:r>
              <a:rPr lang="en-US" dirty="0" smtClean="0"/>
              <a:t>The Bill of Rights was created for the reason that the recently released Constitution seemed a bit intrusive to the democrat-republicans. The Bill of Rights was made to satisfy the needs of the pestering democrat-republicans.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a:t>
            </a:r>
            <a:endParaRPr lang="en-US" dirty="0"/>
          </a:p>
        </p:txBody>
      </p:sp>
      <p:sp>
        <p:nvSpPr>
          <p:cNvPr id="3" name="Content Placeholder 2"/>
          <p:cNvSpPr>
            <a:spLocks noGrp="1"/>
          </p:cNvSpPr>
          <p:nvPr>
            <p:ph idx="1"/>
          </p:nvPr>
        </p:nvSpPr>
        <p:spPr/>
        <p:txBody>
          <a:bodyPr/>
          <a:lstStyle/>
          <a:p>
            <a:r>
              <a:rPr lang="en-US" dirty="0" smtClean="0"/>
              <a:t>This protects individual rights of the people of the United States</a:t>
            </a:r>
            <a:endParaRPr lang="en-US" dirty="0"/>
          </a:p>
        </p:txBody>
      </p:sp>
      <p:pic>
        <p:nvPicPr>
          <p:cNvPr id="4098" name="Picture 2" descr="http://links.gordonshistory.com/uslink%20images/constitution.jpg"/>
          <p:cNvPicPr>
            <a:picLocks noChangeAspect="1" noChangeArrowheads="1"/>
          </p:cNvPicPr>
          <p:nvPr/>
        </p:nvPicPr>
        <p:blipFill>
          <a:blip r:embed="rId2" cstate="print"/>
          <a:srcRect/>
          <a:stretch>
            <a:fillRect/>
          </a:stretch>
        </p:blipFill>
        <p:spPr bwMode="auto">
          <a:xfrm>
            <a:off x="0" y="2895600"/>
            <a:ext cx="6838950" cy="396240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95</TotalTime>
  <Words>703</Words>
  <Application>Microsoft Office PowerPoint</Application>
  <PresentationFormat>On-screen Show (4:3)</PresentationFormat>
  <Paragraphs>40</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Apex</vt:lpstr>
      <vt:lpstr>Bill of Rights: THE LIMITATIONS OF pOWER</vt:lpstr>
      <vt:lpstr>Objective</vt:lpstr>
      <vt:lpstr>What is it?</vt:lpstr>
      <vt:lpstr>The Ten Amendments</vt:lpstr>
      <vt:lpstr>First Ten Amendments</vt:lpstr>
      <vt:lpstr>Amendments (Continued)</vt:lpstr>
      <vt:lpstr>Amendments (Continued)</vt:lpstr>
      <vt:lpstr> Creation</vt:lpstr>
      <vt:lpstr>Impact</vt:lpstr>
      <vt:lpstr>Signings</vt:lpstr>
      <vt:lpstr>Relation</vt:lpstr>
    </vt:vector>
  </TitlesOfParts>
  <Company>Mount Lebanon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Bill of Rights</dc:title>
  <dc:creator>sschultz83</dc:creator>
  <cp:lastModifiedBy>nstarzynski</cp:lastModifiedBy>
  <cp:revision>16</cp:revision>
  <dcterms:created xsi:type="dcterms:W3CDTF">2010-11-18T14:59:55Z</dcterms:created>
  <dcterms:modified xsi:type="dcterms:W3CDTF">2010-12-07T16:19:36Z</dcterms:modified>
</cp:coreProperties>
</file>